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7D6E808-4A13-4F26-B9A1-19C1897BBD1F}">
  <a:tblStyle styleId="{87D6E808-4A13-4F26-B9A1-19C1897BBD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b1dc735a2f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b1dc735a2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b1dc735a2f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b1dc735a2f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1dc735a2f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1dc735a2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1dc735a2f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b1dc735a2f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b1dc735a2f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b1dc735a2f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b1dc735a2f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b1dc735a2f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b1dc735a2f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b1dc735a2f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b1dc735a2f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b1dc735a2f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b1dc735a2f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b1dc735a2f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b1dc735a2f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b1dc735a2f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b1dc735a2f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b1dc735a2f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b1dc735a2f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b1dc735a2f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b1dc735a2f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b1dc735a2f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b1dc735a2f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b1dc735a2f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b1dc735a2f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b1dc735a2f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b1dc735a2f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b1dc735a2f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6299a52d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6299a52d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6299a52dc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6299a52d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eca2bf04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ceca2bf04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a6299a52dc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a6299a52dc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1dc735a2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b1dc735a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b1dc735a2f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b1dc735a2f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b1dc735a2f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b1dc735a2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gif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/>
              <a:t>計測・制御システム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ja"/>
              <a:t>設計書（ワークシート）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20700" y="4630400"/>
            <a:ext cx="10728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595959"/>
                </a:solidFill>
              </a:rPr>
              <a:t>ver.2</a:t>
            </a:r>
            <a:endParaRPr sz="12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22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14;p23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24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Google Shape;124;p2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2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Google Shape;134;p27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Google Shape;139;p28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Google Shape;144;p29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Google Shape;149;p30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" name="Google Shape;154;p31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"/>
              <a:t>設計書（ワークシート）の記入例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Google Shape;159;p32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" name="Google Shape;164;p33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" name="Google Shape;169;p34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Google Shape;174;p3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9" name="Google Shape;179;p3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" name="Google Shape;184;p37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 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メンバー：タコちゃん, ラッチくん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09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 02   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</a:t>
                      </a:r>
                      <a:r>
                        <a:rPr lang="ja"/>
                        <a:t>問題</a:t>
                      </a:r>
                      <a:r>
                        <a:rPr lang="ja"/>
                        <a:t>：目の見えない人が危険な場所に気付きにくい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製品名：危険回避アナウンスシステム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4901" y="1911187"/>
            <a:ext cx="2414575" cy="2430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77750" y="1796500"/>
            <a:ext cx="2196271" cy="266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1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 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アカちゃん、タコくん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11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 01  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</a:t>
                      </a:r>
                      <a:r>
                        <a:rPr lang="ja"/>
                        <a:t>問題</a:t>
                      </a:r>
                      <a:r>
                        <a:rPr lang="ja"/>
                        <a:t>：</a:t>
                      </a:r>
                      <a:r>
                        <a:rPr lang="ja" sz="1300"/>
                        <a:t>友達としゃべっていると、ついつい声が大きくなってしまう。</a:t>
                      </a:r>
                      <a:endParaRPr sz="1300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製品名：盛り下げくん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74" name="Google Shape;7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8750" y="1871144"/>
            <a:ext cx="1357500" cy="1639254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/>
          <p:nvPr/>
        </p:nvSpPr>
        <p:spPr>
          <a:xfrm>
            <a:off x="1032175" y="4035313"/>
            <a:ext cx="1136700" cy="3114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7F6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ja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盛り下げくん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2496250" y="4035313"/>
            <a:ext cx="1357500" cy="311400"/>
          </a:xfrm>
          <a:prstGeom prst="wedgeRoundRectCallout">
            <a:avLst>
              <a:gd fmla="val -71179" name="adj1"/>
              <a:gd fmla="val 8984" name="adj2"/>
              <a:gd fmla="val 0" name="adj3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しー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6"/>
          <p:cNvSpPr/>
          <p:nvPr/>
        </p:nvSpPr>
        <p:spPr>
          <a:xfrm>
            <a:off x="2877850" y="3564763"/>
            <a:ext cx="411300" cy="367500"/>
          </a:xfrm>
          <a:prstGeom prst="sun">
            <a:avLst>
              <a:gd fmla="val 25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977750" y="3676663"/>
            <a:ext cx="1357500" cy="3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うるさいと...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66075" y="1617350"/>
            <a:ext cx="1964550" cy="279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66350"/>
            <a:ext cx="8520600" cy="430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生徒記入用設計書（次のスライドから）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/>
              <a:t>【設計書作成のポイント】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本スライドをクラスで共同編集する。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ペア（またはチーム）で１枚の設計書ページに記入する。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お互いに設計書を見合い、参考にさせてもらう。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自分のスライド以外を勝手に改変しない（書き込む、消すなど）。その他、マナーを守る！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8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</a:t>
                      </a:r>
                      <a:r>
                        <a:rPr lang="ja"/>
                        <a:t>問題</a:t>
                      </a:r>
                      <a:r>
                        <a:rPr lang="ja"/>
                        <a:t>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9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0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p21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{87D6E808-4A13-4F26-B9A1-19C1897BBD1F}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