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embeddedFontLst>
    <p:embeddedFont>
      <p:font typeface="BIZ UDPGothic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DAA44D-3402-421C-BC07-209A38A83845}">
  <a:tblStyle styleId="{5FDAA44D-3402-421C-BC07-209A38A838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BIZUDPGothic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BIZUDPGothic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a5608486f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a5608486f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a5608486f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a5608486f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a5608486f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a5608486f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a5608486f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a5608486f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a5608486f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a5608486f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a5608486f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a5608486f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a5608486f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a5608486f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5608486f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a5608486f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a5608486f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a5608486f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5608486f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a5608486f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a5608486f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a5608486f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a5608486f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a5608486f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a5608486f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a5608486f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a5608486f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a5608486f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a5608486f3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a5608486f3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a5608486f3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a5608486f3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a5608486f3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a5608486f3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a5608486f3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a5608486f3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5608486f3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a5608486f3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a5608486f3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a5608486f3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e2ad668a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e2ad668a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a5608486f3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a5608486f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e2ad668a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e2ad668a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eca2bf0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eca2bf0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eca2bf04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eca2bf04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a5608486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a5608486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a5608486f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a5608486f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a5608486f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a5608486f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314725"/>
            <a:ext cx="8520600" cy="1179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9599"/>
              <a:buNone/>
            </a:pPr>
            <a:r>
              <a:rPr lang="ja" sz="2777">
                <a:solidFill>
                  <a:schemeClr val="lt1"/>
                </a:solidFill>
              </a:rPr>
              <a:t>カメラ対応AkaDako生成AI(β)</a:t>
            </a:r>
            <a:endParaRPr sz="2777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27500"/>
              <a:buNone/>
            </a:pPr>
            <a:r>
              <a:rPr lang="ja" sz="4000">
                <a:solidFill>
                  <a:schemeClr val="lt1"/>
                </a:solidFill>
              </a:rPr>
              <a:t>生成AIとつくる、未来のものづくり体験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940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ja"/>
              <a:t>設計書（ワークシート）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5763" y="3317795"/>
            <a:ext cx="2992475" cy="15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Google Shape;113;p22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14" name="Google Shape;114;p22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23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20" name="Google Shape;120;p23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p24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26" name="Google Shape;126;p24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Google Shape;131;p25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32" name="Google Shape;132;p25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26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38" name="Google Shape;138;p26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Google Shape;143;p27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44" name="Google Shape;144;p27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Google Shape;149;p28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50" name="Google Shape;150;p28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p29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56" name="Google Shape;156;p29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Google Shape;161;p30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62" name="Google Shape;162;p30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31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68" name="Google Shape;168;p31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"/>
              <a:t>設計書（ワークシート）の記入例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Google Shape;173;p32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74" name="Google Shape;174;p32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33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80" name="Google Shape;180;p33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Google Shape;185;p34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86" name="Google Shape;186;p34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" name="Google Shape;191;p35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92" name="Google Shape;192;p35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" name="Google Shape;197;p36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98" name="Google Shape;198;p36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Google Shape;203;p37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204" name="Google Shape;204;p37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Google Shape;209;p38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210" name="Google Shape;210;p38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" name="Google Shape;215;p39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216" name="Google Shape;216;p39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Google Shape;221;p40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222" name="Google Shape;222;p40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p41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228" name="Google Shape;228;p41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Google Shape;66;p15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 5班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r>
                        <a:rPr lang="ja"/>
                        <a:t>タコちゃん、ラッチくん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r>
                        <a:rPr lang="ja"/>
                        <a:t>落書きほめほめ自信アップアプリ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せっかく絵を描いてもほめてくれる人がいない。ほめてほしい。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絵を見せれば、いつでもほめてくれるアプリをつくる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この絵をほめてください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3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１人で絵を描いているとき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ノートや紙に描いた絵をカメラで撮った画像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67" name="Google Shape;67;p15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8" name="Google Shape;68;p15" title="ChatGPT Image 2025年5月30日 18_07_5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5400" y="1972750"/>
            <a:ext cx="3060549" cy="306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7225" y="3045275"/>
            <a:ext cx="2333250" cy="18439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3888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例１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" name="Google Shape;233;p42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234" name="Google Shape;234;p42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Google Shape;75;p16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r>
                        <a:rPr lang="ja"/>
                        <a:t>残り物レシピ提案アプリ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ご飯を作るときに、レシピに書いてある材料がなくて作れない。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今ある材料で作れる料理のレシピを教えてくれるアプリをつくる。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この食材で作れる料理のレシピを教えて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冷蔵庫にある材料を見る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料理に使いたい材料が写っている画像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76" name="Google Shape;76;p16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9474" y="3138129"/>
            <a:ext cx="2420100" cy="177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 title="ChatGPT Image 2025年5月31日 19_16_2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0100" y="2024675"/>
            <a:ext cx="3024699" cy="30246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3888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例2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66350"/>
            <a:ext cx="8520600" cy="43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生徒記入用設計書（次のスライドから）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/>
              <a:t>【設計書作成のポイント】</a:t>
            </a:r>
            <a:endParaRPr sz="2400"/>
          </a:p>
          <a:p>
            <a:pPr indent="-3657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ja" sz="2400"/>
              <a:t>本スライドをクラスで共同編集する。</a:t>
            </a:r>
            <a:endParaRPr sz="2400"/>
          </a:p>
          <a:p>
            <a:pPr indent="-3657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ja" sz="2400"/>
              <a:t>ペア（またはチーム）で１枚の設計書ページに記入する。</a:t>
            </a:r>
            <a:endParaRPr sz="2400"/>
          </a:p>
          <a:p>
            <a:pPr indent="-3657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ja" sz="2400"/>
              <a:t>お互いに設計書を見合い、参考にさせてもらう。</a:t>
            </a:r>
            <a:endParaRPr sz="2400"/>
          </a:p>
          <a:p>
            <a:pPr indent="-3657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ja" sz="2400"/>
              <a:t>自分のスライド以外を勝手に改変しない（書き込む、消すなど）。その他、マナーを守る！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8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</a:t>
                      </a:r>
                      <a:r>
                        <a:rPr lang="ja">
                          <a:solidFill>
                            <a:schemeClr val="dk1"/>
                          </a:solidFill>
                        </a:rPr>
                        <a:t>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90" name="Google Shape;90;p18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Google Shape;95;p19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96" name="Google Shape;96;p19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20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02" name="Google Shape;102;p20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21"/>
          <p:cNvGraphicFramePr/>
          <p:nvPr/>
        </p:nvGraphicFramePr>
        <p:xfrm>
          <a:off x="388850" y="5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{5FDAA44D-3402-421C-BC07-209A38A83845}</a:tableStyleId>
              </a:tblPr>
              <a:tblGrid>
                <a:gridCol w="976050"/>
                <a:gridCol w="1167250"/>
                <a:gridCol w="2605475"/>
                <a:gridCol w="3617525"/>
              </a:tblGrid>
              <a:tr h="511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班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メンバー：　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9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製品名：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721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プロンプト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アプリの動作イメージ（イラスト）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9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撮る画像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【状況】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【どんな画像か】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>
                          <a:solidFill>
                            <a:schemeClr val="dk1"/>
                          </a:solidFill>
                        </a:rPr>
                        <a:t>プログラム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（プログラムのスクリーンキャプチャを貼る）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08" name="Google Shape;108;p21"/>
          <p:cNvSpPr txBox="1"/>
          <p:nvPr/>
        </p:nvSpPr>
        <p:spPr>
          <a:xfrm>
            <a:off x="3361950" y="188350"/>
            <a:ext cx="24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生成AIアプリ設計書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