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039F7D3-C7C6-4635-90A0-70AFDD51ED31}">
  <a:tblStyle styleId="{0039F7D3-C7C6-4635-90A0-70AFDD51ED3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b18af69091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b18af6909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b18af69091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b18af69091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18af6909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18af6909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b18af69091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b18af69091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b18af69091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b18af69091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b18af69091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b18af69091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b18af69091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b18af69091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b18af69091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b18af69091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b18af69091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b18af69091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b18af69091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b18af69091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b18af69091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b18af69091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b18af69091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b18af69091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b18af69091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b18af69091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b18af69091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b18af69091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b18af69091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b18af69091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b18af69091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b18af69091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ceca2bf04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ceca2bf04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a62906315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a6290631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ceca2bf04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ceca2bf04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a62906315a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a62906315a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b18af6909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b18af6909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b18af69091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b18af6909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b18af6909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b18af6909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" sz="4000"/>
              <a:t>電気の利用(プログラミング体験）</a:t>
            </a:r>
            <a:endParaRPr sz="40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ja"/>
              <a:t>設計書（ワークシート）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20700" y="4630400"/>
            <a:ext cx="10728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595959"/>
                </a:solidFill>
              </a:rPr>
              <a:t>ver.2_TM</a:t>
            </a:r>
            <a:endParaRPr sz="12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22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Google Shape;114;p23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Google Shape;119;p24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Google Shape;124;p25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Google Shape;129;p26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" name="Google Shape;134;p27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" name="Google Shape;139;p28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" name="Google Shape;144;p29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" name="Google Shape;149;p30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" name="Google Shape;154;p31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"/>
              <a:t>設計書（ワークシート）の記入例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" name="Google Shape;159;p32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" name="Google Shape;164;p33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9" name="Google Shape;169;p34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" name="Google Shape;174;p35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9" name="Google Shape;179;p36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" name="Google Shape;184;p37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15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 </a:t>
                      </a: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</a:t>
                      </a:r>
                      <a:r>
                        <a:rPr lang="ja"/>
                        <a:t>タコちゃん, ラッチくん</a:t>
                      </a:r>
                      <a:r>
                        <a:rPr lang="ja"/>
                        <a:t>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02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 02   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解決したい問題：目の見えない人が危険な場所に気付きにくい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</a:t>
                      </a:r>
                      <a:r>
                        <a:rPr lang="ja"/>
                        <a:t>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製品名：危険回避アナウンスシステム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4901" y="1911187"/>
            <a:ext cx="2414575" cy="2430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94550" y="1720250"/>
            <a:ext cx="2190600" cy="2666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Google Shape;73;p16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4 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r>
                        <a:rPr lang="ja"/>
                        <a:t>アカちゃん、タコくん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11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 01  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</a:t>
                      </a:r>
                      <a:r>
                        <a:rPr lang="ja"/>
                        <a:t>問題</a:t>
                      </a:r>
                      <a:r>
                        <a:rPr lang="ja"/>
                        <a:t>：</a:t>
                      </a:r>
                      <a:r>
                        <a:rPr lang="ja" sz="1300"/>
                        <a:t>友達としゃべっていると、ついつい声が大きくなってしまう。</a:t>
                      </a:r>
                      <a:endParaRPr sz="1300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r>
                        <a:rPr lang="ja"/>
                        <a:t>盛り下げくん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  <p:pic>
        <p:nvPicPr>
          <p:cNvPr id="74" name="Google Shape;7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38750" y="1871144"/>
            <a:ext cx="1357500" cy="1639254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/>
          <p:nvPr/>
        </p:nvSpPr>
        <p:spPr>
          <a:xfrm>
            <a:off x="1032175" y="4035313"/>
            <a:ext cx="1136700" cy="3114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7F6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ja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盛り下げくん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2496250" y="4035313"/>
            <a:ext cx="1357500" cy="311400"/>
          </a:xfrm>
          <a:prstGeom prst="wedgeRoundRectCallout">
            <a:avLst>
              <a:gd fmla="val -71179" name="adj1"/>
              <a:gd fmla="val 8984" name="adj2"/>
              <a:gd fmla="val 0" name="adj3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しー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6"/>
          <p:cNvSpPr/>
          <p:nvPr/>
        </p:nvSpPr>
        <p:spPr>
          <a:xfrm>
            <a:off x="2877850" y="3564763"/>
            <a:ext cx="411300" cy="367500"/>
          </a:xfrm>
          <a:prstGeom prst="sun">
            <a:avLst>
              <a:gd fmla="val 25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977750" y="3676663"/>
            <a:ext cx="1357500" cy="3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うるさいと...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66075" y="1617350"/>
            <a:ext cx="1964550" cy="279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66350"/>
            <a:ext cx="8520600" cy="430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生徒記入用設計書（次のスライドから）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/>
              <a:t>【設計書作成のポイント】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本スライドをクラスで共同編集する。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ペア（またはチーム）で１枚の設計書ページに記入する。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お互いに設計書を見合い、参考にさせてもらう。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自分のスライド以外を勝手に改変しない（書き込む、消すなど）。その他、マナーを守る！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8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</a:t>
                      </a:r>
                      <a:r>
                        <a:rPr lang="ja"/>
                        <a:t>問題</a:t>
                      </a:r>
                      <a:r>
                        <a:rPr lang="ja"/>
                        <a:t>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9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20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Google Shape;104;p21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{0039F7D3-C7C6-4635-90A0-70AFDD51ED31}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