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E625683-6C85-412F-B77C-6D8B22F4459F}">
  <a:tblStyle styleId="{7E625683-6C85-412F-B77C-6D8B22F445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18af6909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18af6909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18af6909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18af6909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18af6909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18af6909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18af6909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18af6909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18af6909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18af6909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18af6909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18af6909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18af6909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18af6909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18af6909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18af6909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8af6909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18af6909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18af6909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18af6909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18af6909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18af6909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18af6909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b18af6909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18af6909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18af6909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18af6909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18af6909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b18af6909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b18af6909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18af6909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18af6909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eca2bf0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eca2bf0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a6290631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a6290631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62906315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62906315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8af6909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18af690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8af6909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8af6909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18af6909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18af6909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4000"/>
              <a:t>電気の利用(プログラミング体験）</a:t>
            </a:r>
            <a:endParaRPr sz="4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設計書（ワークシート）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20700" y="4630400"/>
            <a:ext cx="10728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595959"/>
                </a:solidFill>
              </a:rPr>
              <a:t>ver.2</a:t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14;p2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2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Google Shape;134;p2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3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3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設計書（ワークシート）の記入例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3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Google Shape;164;p3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3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Google Shape;174;p3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3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メンバー：タコちゃん, ラッチくん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09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02 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解決したい課題：目の見えない人が危険な場所に気付きにくい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製品名：危険回避アナウンスシステム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901" y="1911187"/>
            <a:ext cx="2414575" cy="24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7750" y="1796500"/>
            <a:ext cx="2196271" cy="266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1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4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r>
                        <a:rPr lang="ja"/>
                        <a:t>アカちゃん、タコくん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11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01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r>
                        <a:rPr lang="ja" sz="1300"/>
                        <a:t>友達としゃべっていると、ついつい声が大きくなってしまう。</a:t>
                      </a:r>
                      <a:endParaRPr sz="13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r>
                        <a:rPr lang="ja"/>
                        <a:t>盛り下げくん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750" y="1871144"/>
            <a:ext cx="1357500" cy="163925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1032175" y="4035313"/>
            <a:ext cx="1136700" cy="311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ja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盛り下げくん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2496250" y="4035313"/>
            <a:ext cx="1357500" cy="311400"/>
          </a:xfrm>
          <a:prstGeom prst="wedgeRoundRectCallout">
            <a:avLst>
              <a:gd fmla="val -71179" name="adj1"/>
              <a:gd fmla="val 8984" name="adj2"/>
              <a:gd fmla="val 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しー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877850" y="3564763"/>
            <a:ext cx="411300" cy="367500"/>
          </a:xfrm>
          <a:prstGeom prst="sun">
            <a:avLst>
              <a:gd fmla="val 25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977750" y="3676663"/>
            <a:ext cx="1357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うるさいと...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6075" y="1617350"/>
            <a:ext cx="1964550" cy="27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生徒記入用設計書（次のスライドから）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【設計書作成のポイント】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ペア（またはチーム）で１枚の設計書ページに記入する。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お互いに設計書を見合い、参考にさせてもらう。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2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2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{7E625683-6C85-412F-B77C-6D8B22F4459F}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